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8" r:id="rId1"/>
  </p:sldMasterIdLst>
  <p:notesMasterIdLst>
    <p:notesMasterId r:id="rId7"/>
  </p:notesMasterIdLst>
  <p:sldIdLst>
    <p:sldId id="257" r:id="rId2"/>
    <p:sldId id="317" r:id="rId3"/>
    <p:sldId id="330" r:id="rId4"/>
    <p:sldId id="318" r:id="rId5"/>
    <p:sldId id="319" r:id="rId6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12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94660"/>
  </p:normalViewPr>
  <p:slideViewPr>
    <p:cSldViewPr>
      <p:cViewPr varScale="1">
        <p:scale>
          <a:sx n="113" d="100"/>
          <a:sy n="113" d="100"/>
        </p:scale>
        <p:origin x="171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E434B-DC7E-40F6-A0B0-3DA492FAECA1}" type="datetimeFigureOut">
              <a:rPr lang="ko-KR" altLang="en-US" smtClean="0"/>
              <a:pPr/>
              <a:t>2019-02-28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3BDCF-EB2D-4804-BF95-2BFE513EE3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019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3454-50E5-40E9-BDFA-4D4919D05E33}" type="datetime1">
              <a:rPr lang="ko-KR" altLang="en-US" smtClean="0"/>
              <a:pPr/>
              <a:t>2019-02-28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9001125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5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6EBF5F-D554-4B96-90FA-EF736345D73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D67F-BD4B-4071-84F0-CFE114D5D42B}" type="datetime1">
              <a:rPr lang="ko-KR" altLang="en-US" smtClean="0"/>
              <a:pPr/>
              <a:t>2019-02-28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BF5F-D554-4B96-90FA-EF736345D73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9263-76F5-4D40-9D2E-26D011C33064}" type="datetime1">
              <a:rPr lang="ko-KR" altLang="en-US" smtClean="0"/>
              <a:pPr/>
              <a:t>2019-02-28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BF5F-D554-4B96-90FA-EF736345D73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2C3F-F0E3-47F4-AF1E-8312B0958856}" type="datetime1">
              <a:rPr lang="ko-KR" altLang="en-US" smtClean="0"/>
              <a:pPr/>
              <a:t>2019-02-28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BF5F-D554-4B96-90FA-EF736345D73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1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526E-F2B6-4CC7-B829-914131B0A625}" type="datetime1">
              <a:rPr lang="ko-KR" altLang="en-US" smtClean="0"/>
              <a:pPr/>
              <a:t>2019-02-28</a:t>
            </a:fld>
            <a:endParaRPr lang="ko-KR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6EBF5F-D554-4B96-90FA-EF736345D73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1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1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3986-C6A9-4B17-9777-5655CBBDE999}" type="datetime1">
              <a:rPr lang="ko-KR" altLang="en-US" smtClean="0"/>
              <a:pPr/>
              <a:t>2019-02-28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BF5F-D554-4B96-90FA-EF736345D73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5CC5-D886-42B9-8A1F-1BC449E39A5B}" type="datetime1">
              <a:rPr lang="ko-KR" altLang="en-US" smtClean="0"/>
              <a:pPr/>
              <a:t>2019-02-28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BF5F-D554-4B96-90FA-EF736345D73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4D41-A189-41BA-9F28-EE124DFD77F9}" type="datetime1">
              <a:rPr lang="ko-KR" altLang="en-US" smtClean="0"/>
              <a:pPr/>
              <a:t>2019-02-28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BF5F-D554-4B96-90FA-EF736345D73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8C5A-6345-4D39-82D5-CDF3E7E02BF6}" type="datetime1">
              <a:rPr lang="ko-KR" altLang="en-US" smtClean="0"/>
              <a:pPr/>
              <a:t>2019-02-28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BF5F-D554-4B96-90FA-EF736345D73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1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279F-E222-4870-9F5E-5CD4881C77E7}" type="datetime1">
              <a:rPr lang="ko-KR" altLang="en-US" smtClean="0"/>
              <a:pPr/>
              <a:t>2019-02-28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BF5F-D554-4B96-90FA-EF736345D73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5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CBB3-8CC7-4578-BBF9-F473A8CCBA4F}" type="datetime1">
              <a:rPr lang="ko-KR" altLang="en-US" smtClean="0"/>
              <a:pPr/>
              <a:t>2019-02-28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6EBF5F-D554-4B96-90FA-EF736345D73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5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1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AADEFD1-11C2-49E1-ABED-3AB76753E4D8}" type="datetime1">
              <a:rPr lang="ko-KR" altLang="en-US" smtClean="0"/>
              <a:pPr/>
              <a:t>2019-02-28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8" y="5885498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AC6EBF5F-D554-4B96-90FA-EF736345D73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ftr="0" dt="0"/>
  <p:txStyles>
    <p:titleStyle>
      <a:lvl1pPr algn="l" defTabSz="914400" rtl="0" eaLnBrk="1" latinLnBrk="1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1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 bwMode="black">
          <a:xfrm>
            <a:off x="468660" y="1844824"/>
            <a:ext cx="8206680" cy="20276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6600" b="0" dirty="0"/>
              <a:t>웹정보서비스 </a:t>
            </a:r>
            <a:endParaRPr lang="en-US" altLang="ko-KR" sz="6600" b="0" dirty="0"/>
          </a:p>
          <a:p>
            <a:r>
              <a:rPr lang="ko-KR" altLang="en-US" sz="6600" b="0" dirty="0"/>
              <a:t>회원가입 안내</a:t>
            </a:r>
            <a:endParaRPr lang="en-US" altLang="ko-KR" sz="6600" b="0" dirty="0"/>
          </a:p>
        </p:txBody>
      </p:sp>
      <p:sp>
        <p:nvSpPr>
          <p:cNvPr id="5" name="제목 1"/>
          <p:cNvSpPr txBox="1">
            <a:spLocks/>
          </p:cNvSpPr>
          <p:nvPr/>
        </p:nvSpPr>
        <p:spPr bwMode="black">
          <a:xfrm>
            <a:off x="3023828" y="5589241"/>
            <a:ext cx="3096344" cy="5154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400" b="0" dirty="0">
                <a:latin typeface="+mj-ea"/>
              </a:rPr>
              <a:t>교무처  학사지원과</a:t>
            </a:r>
          </a:p>
        </p:txBody>
      </p:sp>
      <p:sp>
        <p:nvSpPr>
          <p:cNvPr id="6" name="제목 1"/>
          <p:cNvSpPr txBox="1">
            <a:spLocks/>
          </p:cNvSpPr>
          <p:nvPr/>
        </p:nvSpPr>
        <p:spPr bwMode="black">
          <a:xfrm>
            <a:off x="3707904" y="4293097"/>
            <a:ext cx="1728192" cy="5154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ko-KR" sz="1800" b="0" dirty="0">
                <a:latin typeface="+mj-ea"/>
              </a:rPr>
              <a:t>2019.  3.</a:t>
            </a:r>
            <a:endParaRPr lang="ko-KR" altLang="en-US" sz="1800" b="0" dirty="0">
              <a:latin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97" y="6525345"/>
            <a:ext cx="33847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>
                <a:latin typeface="바탕"/>
                <a:ea typeface="바탕"/>
              </a:rPr>
              <a:t>▪ </a:t>
            </a:r>
            <a:r>
              <a:rPr lang="ko-KR" altLang="en-US" sz="1100" dirty="0">
                <a:latin typeface="+mj-ea"/>
                <a:ea typeface="+mj-ea"/>
              </a:rPr>
              <a:t>사용문의 </a:t>
            </a:r>
            <a:r>
              <a:rPr lang="en-US" altLang="ko-KR" sz="1100" dirty="0">
                <a:latin typeface="+mj-ea"/>
                <a:ea typeface="+mj-ea"/>
              </a:rPr>
              <a:t>: </a:t>
            </a:r>
            <a:r>
              <a:rPr lang="ko-KR" altLang="en-US" sz="1100" dirty="0">
                <a:latin typeface="+mj-ea"/>
                <a:ea typeface="+mj-ea"/>
              </a:rPr>
              <a:t>학사지원과 </a:t>
            </a:r>
            <a:r>
              <a:rPr lang="ko-KR" altLang="en-US" sz="1100" dirty="0" err="1">
                <a:latin typeface="+mj-ea"/>
                <a:ea typeface="+mj-ea"/>
              </a:rPr>
              <a:t>이고울</a:t>
            </a:r>
            <a:r>
              <a:rPr lang="en-US" altLang="ko-KR" sz="1100" dirty="0">
                <a:latin typeface="+mj-ea"/>
                <a:ea typeface="+mj-ea"/>
              </a:rPr>
              <a:t>(</a:t>
            </a:r>
            <a:r>
              <a:rPr lang="ko-KR" altLang="en-US" sz="1100" dirty="0">
                <a:latin typeface="+mj-ea"/>
                <a:ea typeface="+mj-ea"/>
              </a:rPr>
              <a:t>☎ </a:t>
            </a:r>
            <a:r>
              <a:rPr lang="en-US" altLang="ko-KR" sz="1100" dirty="0">
                <a:latin typeface="+mj-ea"/>
                <a:ea typeface="+mj-ea"/>
              </a:rPr>
              <a:t>850-5146~7)</a:t>
            </a:r>
            <a:endParaRPr lang="ko-KR" altLang="en-US" sz="11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14862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0" y="0"/>
            <a:ext cx="9144000" cy="850106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1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>
                <a:solidFill>
                  <a:schemeClr val="tx1"/>
                </a:solidFill>
              </a:rPr>
              <a:t>신입생 학번조회</a:t>
            </a:r>
          </a:p>
        </p:txBody>
      </p:sp>
      <p:grpSp>
        <p:nvGrpSpPr>
          <p:cNvPr id="9" name="그룹 8">
            <a:extLst>
              <a:ext uri="{FF2B5EF4-FFF2-40B4-BE49-F238E27FC236}">
                <a16:creationId xmlns:a16="http://schemas.microsoft.com/office/drawing/2014/main" id="{9D07D013-578A-4F7D-8417-5F0CE23C3A99}"/>
              </a:ext>
            </a:extLst>
          </p:cNvPr>
          <p:cNvGrpSpPr/>
          <p:nvPr/>
        </p:nvGrpSpPr>
        <p:grpSpPr>
          <a:xfrm>
            <a:off x="611560" y="1196752"/>
            <a:ext cx="7814828" cy="4774455"/>
            <a:chOff x="611560" y="1196752"/>
            <a:chExt cx="7814828" cy="4774455"/>
          </a:xfrm>
        </p:grpSpPr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0DCC02B9-1208-4668-AD12-EB36F81413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560" y="1196752"/>
              <a:ext cx="7814828" cy="4774455"/>
            </a:xfrm>
            <a:prstGeom prst="rect">
              <a:avLst/>
            </a:prstGeom>
          </p:spPr>
        </p:pic>
        <p:sp>
          <p:nvSpPr>
            <p:cNvPr id="7" name="직사각형 6"/>
            <p:cNvSpPr/>
            <p:nvPr/>
          </p:nvSpPr>
          <p:spPr>
            <a:xfrm>
              <a:off x="971600" y="3933056"/>
              <a:ext cx="2016224" cy="288032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39105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endParaRPr lang="ko-KR" altLang="en-US" dirty="0"/>
          </a:p>
        </p:txBody>
      </p:sp>
      <p:grpSp>
        <p:nvGrpSpPr>
          <p:cNvPr id="9" name="그룹 8">
            <a:extLst>
              <a:ext uri="{FF2B5EF4-FFF2-40B4-BE49-F238E27FC236}">
                <a16:creationId xmlns:a16="http://schemas.microsoft.com/office/drawing/2014/main" id="{9D07D013-578A-4F7D-8417-5F0CE23C3A99}"/>
              </a:ext>
            </a:extLst>
          </p:cNvPr>
          <p:cNvGrpSpPr/>
          <p:nvPr/>
        </p:nvGrpSpPr>
        <p:grpSpPr>
          <a:xfrm>
            <a:off x="611560" y="980728"/>
            <a:ext cx="7814828" cy="4774455"/>
            <a:chOff x="611560" y="1196752"/>
            <a:chExt cx="7814828" cy="4774455"/>
          </a:xfrm>
        </p:grpSpPr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0DCC02B9-1208-4668-AD12-EB36F81413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560" y="1196752"/>
              <a:ext cx="7814828" cy="4774455"/>
            </a:xfrm>
            <a:prstGeom prst="rect">
              <a:avLst/>
            </a:prstGeom>
          </p:spPr>
        </p:pic>
        <p:sp>
          <p:nvSpPr>
            <p:cNvPr id="7" name="직사각형 6"/>
            <p:cNvSpPr/>
            <p:nvPr/>
          </p:nvSpPr>
          <p:spPr>
            <a:xfrm>
              <a:off x="2627784" y="2564904"/>
              <a:ext cx="1224136" cy="432048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" name="제목 1">
            <a:extLst>
              <a:ext uri="{FF2B5EF4-FFF2-40B4-BE49-F238E27FC236}">
                <a16:creationId xmlns:a16="http://schemas.microsoft.com/office/drawing/2014/main" id="{C88E35F9-6B0F-4105-9AA5-F08E666B5B6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50106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1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>
                <a:solidFill>
                  <a:schemeClr val="tx1"/>
                </a:solidFill>
              </a:rPr>
              <a:t>신입생 회원가입</a:t>
            </a:r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FC4D8FCB-E3BC-4BD5-9F3F-DFDF785DB97C}"/>
              </a:ext>
            </a:extLst>
          </p:cNvPr>
          <p:cNvSpPr/>
          <p:nvPr/>
        </p:nvSpPr>
        <p:spPr>
          <a:xfrm>
            <a:off x="327858" y="5867399"/>
            <a:ext cx="300994" cy="28803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b="1" dirty="0"/>
              <a:t>1</a:t>
            </a:r>
            <a:endParaRPr lang="ko-KR" altLang="en-US" sz="15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435DB1-27C6-4A43-9CD7-F227425B8F42}"/>
              </a:ext>
            </a:extLst>
          </p:cNvPr>
          <p:cNvSpPr txBox="1"/>
          <p:nvPr/>
        </p:nvSpPr>
        <p:spPr>
          <a:xfrm>
            <a:off x="628853" y="5857527"/>
            <a:ext cx="35573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/>
              <a:t>조교 선생님 계정으로 웹정보서비스 로그인</a:t>
            </a:r>
          </a:p>
        </p:txBody>
      </p:sp>
    </p:spTree>
    <p:extLst>
      <p:ext uri="{BB962C8B-B14F-4D97-AF65-F5344CB8AC3E}">
        <p14:creationId xmlns:p14="http://schemas.microsoft.com/office/powerpoint/2010/main" val="2518631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12" name="타원 11"/>
          <p:cNvSpPr/>
          <p:nvPr/>
        </p:nvSpPr>
        <p:spPr>
          <a:xfrm>
            <a:off x="814621" y="5887144"/>
            <a:ext cx="300994" cy="28803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b="1" dirty="0"/>
              <a:t>2</a:t>
            </a:r>
            <a:endParaRPr lang="ko-KR" altLang="en-US" sz="15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115616" y="5877272"/>
            <a:ext cx="55386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/>
              <a:t>신편입생 웹정보서비스 가입 선택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로그인시</a:t>
            </a:r>
            <a:r>
              <a:rPr lang="ko-KR" altLang="en-US" sz="1400" b="1" dirty="0"/>
              <a:t> 왼쪽메뉴에서 확인 가능</a:t>
            </a:r>
            <a:r>
              <a:rPr lang="en-US" altLang="ko-KR" sz="1400" b="1" dirty="0"/>
              <a:t>)</a:t>
            </a:r>
            <a:endParaRPr lang="ko-KR" altLang="en-US" sz="1400" b="1" dirty="0"/>
          </a:p>
        </p:txBody>
      </p:sp>
      <p:sp>
        <p:nvSpPr>
          <p:cNvPr id="44" name="제목 1"/>
          <p:cNvSpPr txBox="1">
            <a:spLocks/>
          </p:cNvSpPr>
          <p:nvPr/>
        </p:nvSpPr>
        <p:spPr>
          <a:xfrm>
            <a:off x="0" y="0"/>
            <a:ext cx="9144000" cy="850106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1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>
                <a:solidFill>
                  <a:schemeClr val="tx1"/>
                </a:solidFill>
              </a:rPr>
              <a:t>신입생 회원가입</a:t>
            </a:r>
          </a:p>
        </p:txBody>
      </p:sp>
      <p:sp>
        <p:nvSpPr>
          <p:cNvPr id="45" name="직사각형 44"/>
          <p:cNvSpPr/>
          <p:nvPr/>
        </p:nvSpPr>
        <p:spPr>
          <a:xfrm>
            <a:off x="277304" y="2852936"/>
            <a:ext cx="8111120" cy="317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894CE305-A9E8-4D12-8D62-8C8B9BCA4B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052736"/>
            <a:ext cx="1812180" cy="4428906"/>
          </a:xfrm>
          <a:prstGeom prst="rect">
            <a:avLst/>
          </a:prstGeom>
        </p:spPr>
      </p:pic>
      <p:sp>
        <p:nvSpPr>
          <p:cNvPr id="14" name="직사각형 13">
            <a:extLst>
              <a:ext uri="{FF2B5EF4-FFF2-40B4-BE49-F238E27FC236}">
                <a16:creationId xmlns:a16="http://schemas.microsoft.com/office/drawing/2014/main" id="{A99D0265-112E-426B-A91D-E97451B98968}"/>
              </a:ext>
            </a:extLst>
          </p:cNvPr>
          <p:cNvSpPr/>
          <p:nvPr/>
        </p:nvSpPr>
        <p:spPr>
          <a:xfrm>
            <a:off x="1209290" y="4374433"/>
            <a:ext cx="1650714" cy="3178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9044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4</a:t>
            </a:r>
            <a:endParaRPr lang="ko-KR" altLang="en-US" dirty="0"/>
          </a:p>
        </p:txBody>
      </p:sp>
      <p:sp>
        <p:nvSpPr>
          <p:cNvPr id="36" name="직사각형 35"/>
          <p:cNvSpPr/>
          <p:nvPr/>
        </p:nvSpPr>
        <p:spPr>
          <a:xfrm>
            <a:off x="306179" y="2852936"/>
            <a:ext cx="8111120" cy="317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CFB3E4AC-99D2-49E4-A940-6EB0063F18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" t="-969" r="-195" b="29742"/>
          <a:stretch/>
        </p:blipFill>
        <p:spPr>
          <a:xfrm>
            <a:off x="827584" y="1103114"/>
            <a:ext cx="6819271" cy="4307086"/>
          </a:xfrm>
          <a:prstGeom prst="rect">
            <a:avLst/>
          </a:prstGeom>
        </p:spPr>
      </p:pic>
      <p:sp>
        <p:nvSpPr>
          <p:cNvPr id="13" name="제목 1">
            <a:extLst>
              <a:ext uri="{FF2B5EF4-FFF2-40B4-BE49-F238E27FC236}">
                <a16:creationId xmlns:a16="http://schemas.microsoft.com/office/drawing/2014/main" id="{3FD352AF-16BD-4A24-A740-A092B6D5204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50106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1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>
                <a:solidFill>
                  <a:schemeClr val="tx1"/>
                </a:solidFill>
              </a:rPr>
              <a:t>신입생 회원가입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82DA9400-16B8-4A98-8F96-04D98F9E80D4}"/>
              </a:ext>
            </a:extLst>
          </p:cNvPr>
          <p:cNvSpPr/>
          <p:nvPr/>
        </p:nvSpPr>
        <p:spPr>
          <a:xfrm>
            <a:off x="1520892" y="3528326"/>
            <a:ext cx="2979100" cy="98079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>
            <a:extLst>
              <a:ext uri="{FF2B5EF4-FFF2-40B4-BE49-F238E27FC236}">
                <a16:creationId xmlns:a16="http://schemas.microsoft.com/office/drawing/2014/main" id="{475CF5F6-2946-4708-A10E-49A3BCDA4F20}"/>
              </a:ext>
            </a:extLst>
          </p:cNvPr>
          <p:cNvSpPr/>
          <p:nvPr/>
        </p:nvSpPr>
        <p:spPr>
          <a:xfrm>
            <a:off x="814621" y="5887144"/>
            <a:ext cx="300994" cy="28803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b="1" dirty="0"/>
              <a:t>3</a:t>
            </a:r>
            <a:endParaRPr lang="ko-KR" altLang="en-US" sz="15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D98107-2ECD-468C-A1EA-B231510DC7C8}"/>
              </a:ext>
            </a:extLst>
          </p:cNvPr>
          <p:cNvSpPr txBox="1"/>
          <p:nvPr/>
        </p:nvSpPr>
        <p:spPr>
          <a:xfrm>
            <a:off x="1115616" y="5877272"/>
            <a:ext cx="6619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/>
              <a:t>성명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주민등록번호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학번을 통해서 학생이 </a:t>
            </a:r>
            <a:r>
              <a:rPr lang="ko-KR" altLang="en-US" sz="1400" b="1" dirty="0" err="1"/>
              <a:t>회원가입하도록</a:t>
            </a:r>
            <a:r>
              <a:rPr lang="ko-KR" altLang="en-US" sz="1400" b="1" dirty="0"/>
              <a:t> 함</a:t>
            </a:r>
            <a:endParaRPr lang="en-US" altLang="ko-KR" sz="1400" b="1" dirty="0"/>
          </a:p>
          <a:p>
            <a:r>
              <a:rPr lang="en-US" altLang="ko-KR" sz="1400" b="1" dirty="0"/>
              <a:t>(</a:t>
            </a:r>
            <a:r>
              <a:rPr lang="ko-KR" altLang="en-US" sz="1400" b="1" dirty="0"/>
              <a:t>조교 선생님은 해당 페이지에서 학생이 </a:t>
            </a:r>
            <a:r>
              <a:rPr lang="ko-KR" altLang="en-US" sz="1400" b="1" dirty="0" err="1"/>
              <a:t>회원가입할</a:t>
            </a:r>
            <a:r>
              <a:rPr lang="ko-KR" altLang="en-US" sz="1400" b="1" dirty="0"/>
              <a:t> 수 있도록 로그인만 해주면 됨</a:t>
            </a:r>
            <a:r>
              <a:rPr lang="en-US" altLang="ko-KR" sz="1400" b="1" dirty="0"/>
              <a:t>)</a:t>
            </a:r>
            <a:endParaRPr lang="ko-KR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553099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필수">
  <a:themeElements>
    <a:clrScheme name="필수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필수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필수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3111</TotalTime>
  <Words>70</Words>
  <Application>Microsoft Office PowerPoint</Application>
  <PresentationFormat>화면 슬라이드 쇼(4:3)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HY견고딕</vt:lpstr>
      <vt:lpstr>돋움</vt:lpstr>
      <vt:lpstr>맑은 고딕</vt:lpstr>
      <vt:lpstr>바탕</vt:lpstr>
      <vt:lpstr>Arial</vt:lpstr>
      <vt:lpstr>Arial Black</vt:lpstr>
      <vt:lpstr>필수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이고울</cp:lastModifiedBy>
  <cp:revision>131</cp:revision>
  <cp:lastPrinted>2015-12-04T01:42:36Z</cp:lastPrinted>
  <dcterms:created xsi:type="dcterms:W3CDTF">2015-12-03T08:39:43Z</dcterms:created>
  <dcterms:modified xsi:type="dcterms:W3CDTF">2019-02-28T02:00:46Z</dcterms:modified>
</cp:coreProperties>
</file>